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</p:sldMasterIdLst>
  <p:notesMasterIdLst>
    <p:notesMasterId r:id="rId12"/>
  </p:notesMasterIdLst>
  <p:sldIdLst>
    <p:sldId id="256" r:id="rId2"/>
    <p:sldId id="260" r:id="rId3"/>
    <p:sldId id="259" r:id="rId4"/>
    <p:sldId id="258" r:id="rId5"/>
    <p:sldId id="261" r:id="rId6"/>
    <p:sldId id="263" r:id="rId7"/>
    <p:sldId id="262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D1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7" d="100"/>
          <a:sy n="16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DEFEE-C192-4C88-AC20-D96B1E4B30A1}" type="datetimeFigureOut">
              <a:rPr lang="en-US" smtClean="0"/>
              <a:t>3/6/2020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55C05-9FFD-469D-9640-3847B41E6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6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E88C54D-8285-496F-A424-9E1EBCACC94F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algn="r"/>
            <a:r>
              <a:rPr lang="en-US" dirty="0"/>
              <a:t>2019 IPRA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56936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13BA-B7F4-4337-B796-FB8B849F4EC3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 IPRA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F2EF-538F-4F6F-8528-D25266D5EDF0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 IPRA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334A-78FE-4149-807C-32D87E412DC7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 IPRA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3A8AAE-D19C-406C-85F3-7BE8CCAFE020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2019 IPRA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2162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BC40-4DBB-4E10-99E9-8B8E4065734E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 IPRA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6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82FB-4357-4D12-9C8D-8A0B28B5F9BC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 IPRA Conference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9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EEFB-6DF1-40F7-A163-C46DBC85BECF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 IPRA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7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6279-8A21-4DFF-AB77-88678709F69C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 IPRA Conference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684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2628E5-351B-40E6-8AFD-06911287BE56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2019 IPRA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991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1A293F-0772-41EA-A8BB-30EB8D0BAE9C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2019 IPRA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925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679F52C-E43B-44BA-BFF5-B0EB53DFAC0C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2019 IPRA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254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0EA7F9-8787-4EDD-8B23-7A010FC19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/>
          <a:lstStyle/>
          <a:p>
            <a:r>
              <a:rPr lang="en-US" sz="4800" dirty="0" smtClean="0"/>
              <a:t>Building Bridges with youth and </a:t>
            </a:r>
            <a:r>
              <a:rPr lang="en-US" sz="4400" dirty="0" smtClean="0"/>
              <a:t>partner</a:t>
            </a:r>
            <a:r>
              <a:rPr lang="en-US" sz="4800" dirty="0" smtClean="0"/>
              <a:t> officers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29399A8-C6B1-42F6-B193-ED30A23B2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Chantell Davis </a:t>
            </a:r>
          </a:p>
          <a:p>
            <a:r>
              <a:rPr lang="en-US" dirty="0" smtClean="0"/>
              <a:t>Fort Wayne Parks and Recreation </a:t>
            </a:r>
          </a:p>
          <a:p>
            <a:r>
              <a:rPr lang="en-US" dirty="0" smtClean="0"/>
              <a:t>Community Youth Centers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1E44F45-13FE-4F6D-8595-D3374B97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63" y="6347680"/>
            <a:ext cx="7619999" cy="365125"/>
          </a:xfrm>
        </p:spPr>
        <p:txBody>
          <a:bodyPr/>
          <a:lstStyle/>
          <a:p>
            <a:pPr algn="r"/>
            <a:r>
              <a:rPr lang="en-US" sz="1800" b="1" dirty="0"/>
              <a:t>2020 IPRA Conference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="" xmlns:a16="http://schemas.microsoft.com/office/drawing/2014/main" id="{CBCB771F-F15B-4294-957F-B5D832746F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400" y="-109306"/>
            <a:ext cx="4187961" cy="317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43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Questions, Answers and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008" y="1402773"/>
            <a:ext cx="11055927" cy="5034847"/>
          </a:xfrm>
        </p:spPr>
        <p:txBody>
          <a:bodyPr/>
          <a:lstStyle/>
          <a:p>
            <a:r>
              <a:rPr lang="en-US" dirty="0" smtClean="0"/>
              <a:t>Ms. Mitch Sheppard, Deputy Director – </a:t>
            </a:r>
            <a:r>
              <a:rPr lang="en-US" u="sng" dirty="0" smtClean="0">
                <a:solidFill>
                  <a:srgbClr val="00B050"/>
                </a:solidFill>
              </a:rPr>
              <a:t>mitch.sheppard@cityoffortwayne.org</a:t>
            </a:r>
          </a:p>
          <a:p>
            <a:r>
              <a:rPr lang="en-US" dirty="0" smtClean="0"/>
              <a:t>Ms. Chantell Davis, Manager – </a:t>
            </a:r>
            <a:r>
              <a:rPr lang="en-US" u="sng" dirty="0" smtClean="0">
                <a:solidFill>
                  <a:srgbClr val="00B050"/>
                </a:solidFill>
              </a:rPr>
              <a:t>Chantell.davis@cityoffortwayne.org</a:t>
            </a:r>
          </a:p>
          <a:p>
            <a:r>
              <a:rPr lang="en-US" dirty="0" smtClean="0"/>
              <a:t>Mr. Dmitri Gholston, Program Coordinator – </a:t>
            </a:r>
            <a:r>
              <a:rPr lang="en-US" u="sng" dirty="0" smtClean="0">
                <a:solidFill>
                  <a:srgbClr val="00B050"/>
                </a:solidFill>
              </a:rPr>
              <a:t>dmitri.gholston@cityoffortwayne.org 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2020 IPRA Conference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008" y="2836719"/>
            <a:ext cx="3273137" cy="27847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4008" y="5621482"/>
            <a:ext cx="31068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Ms. MaKayla </a:t>
            </a:r>
            <a:r>
              <a:rPr lang="en-US" sz="1400" b="1" dirty="0"/>
              <a:t>Gusching, Cooper Center Supervisor  </a:t>
            </a:r>
            <a:r>
              <a:rPr lang="en-US" sz="1400" b="1" dirty="0" smtClean="0"/>
              <a:t> </a:t>
            </a:r>
            <a:r>
              <a:rPr lang="en-US" sz="1400" b="1" u="sng" dirty="0" smtClean="0">
                <a:solidFill>
                  <a:srgbClr val="00B050"/>
                </a:solidFill>
              </a:rPr>
              <a:t>makayla.gusching@cityoffortwayne.org</a:t>
            </a:r>
            <a:endParaRPr lang="en-US" sz="1400" b="1" u="sng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6526" y="2836718"/>
            <a:ext cx="3325091" cy="2784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218" y="2836718"/>
            <a:ext cx="3304309" cy="2775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26527" y="5612078"/>
            <a:ext cx="30861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Mr. Michael Ayers, Jennings Recreation Center Supervisor</a:t>
            </a:r>
          </a:p>
          <a:p>
            <a:pPr algn="ctr"/>
            <a:r>
              <a:rPr lang="en-US" sz="1400" b="1" u="sng" dirty="0">
                <a:solidFill>
                  <a:srgbClr val="00B050"/>
                </a:solidFill>
              </a:rPr>
              <a:t>m</a:t>
            </a:r>
            <a:r>
              <a:rPr lang="en-US" sz="1400" b="1" u="sng" dirty="0" smtClean="0">
                <a:solidFill>
                  <a:srgbClr val="00B050"/>
                </a:solidFill>
              </a:rPr>
              <a:t>ichael.ayers@cityoffortwayne.org</a:t>
            </a:r>
            <a:endParaRPr lang="en-US" sz="1400" b="1" u="sng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0218" y="5612078"/>
            <a:ext cx="30653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Ms. Zynette Paige, Weisser Park Youth Center Supervisor   </a:t>
            </a:r>
            <a:r>
              <a:rPr lang="en-US" sz="1400" b="1" u="sng" dirty="0" smtClean="0">
                <a:solidFill>
                  <a:srgbClr val="00B050"/>
                </a:solidFill>
              </a:rPr>
              <a:t>zynette.paige@cityoffortwayne.org</a:t>
            </a:r>
            <a:endParaRPr lang="en-US" sz="14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2FB2CC-B046-4DC9-8FF6-5A3D0D87B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991" y="228600"/>
            <a:ext cx="9601200" cy="1485900"/>
          </a:xfrm>
        </p:spPr>
        <p:txBody>
          <a:bodyPr/>
          <a:lstStyle/>
          <a:p>
            <a:r>
              <a:rPr lang="en-US" dirty="0" smtClean="0"/>
              <a:t>Determine the Need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E806DA-0D0F-4425-9ED4-5365D1A69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45673" y="1059873"/>
            <a:ext cx="4447786" cy="5257799"/>
          </a:xfrm>
        </p:spPr>
        <p:txBody>
          <a:bodyPr>
            <a:noAutofit/>
          </a:bodyPr>
          <a:lstStyle/>
          <a:p>
            <a:r>
              <a:rPr lang="en-US" dirty="0" smtClean="0"/>
              <a:t>Response to a cry for help from community </a:t>
            </a:r>
          </a:p>
          <a:p>
            <a:r>
              <a:rPr lang="en-US" dirty="0" smtClean="0"/>
              <a:t>Homicides taking place right outside window</a:t>
            </a:r>
          </a:p>
          <a:p>
            <a:r>
              <a:rPr lang="en-US" dirty="0" smtClean="0"/>
              <a:t>Prosecutor's Office frustrated – unable to prosecute</a:t>
            </a:r>
          </a:p>
          <a:p>
            <a:r>
              <a:rPr lang="en-US" dirty="0" smtClean="0"/>
              <a:t>Police frustrated – no witnesses</a:t>
            </a:r>
          </a:p>
          <a:p>
            <a:r>
              <a:rPr lang="en-US" dirty="0" smtClean="0"/>
              <a:t>Community terrified of police</a:t>
            </a:r>
          </a:p>
          <a:p>
            <a:r>
              <a:rPr lang="en-US" dirty="0" smtClean="0"/>
              <a:t>Youth afraid of police</a:t>
            </a:r>
          </a:p>
          <a:p>
            <a:r>
              <a:rPr lang="en-US" dirty="0" smtClean="0"/>
              <a:t>Parents afraid of police, fear of retaliation </a:t>
            </a:r>
            <a:endParaRPr lang="en-US" dirty="0"/>
          </a:p>
          <a:p>
            <a:r>
              <a:rPr lang="en-US" dirty="0" smtClean="0"/>
              <a:t>How to build a relationship? </a:t>
            </a:r>
          </a:p>
          <a:p>
            <a:r>
              <a:rPr lang="en-US" dirty="0" smtClean="0"/>
              <a:t>Increased wave of violence in our neighborhoods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199" y="643272"/>
            <a:ext cx="4915376" cy="5538452"/>
          </a:xfr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4E55B2B-4A30-4558-8104-21F8E2493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2020 IPRA </a:t>
            </a:r>
            <a:r>
              <a:rPr lang="en-US" dirty="0"/>
              <a:t>Conference</a:t>
            </a:r>
          </a:p>
        </p:txBody>
      </p:sp>
    </p:spTree>
    <p:extLst>
      <p:ext uri="{BB962C8B-B14F-4D97-AF65-F5344CB8AC3E}">
        <p14:creationId xmlns:p14="http://schemas.microsoft.com/office/powerpoint/2010/main" val="40236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298C04-AEF2-404D-96E1-2B21CD111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863" y="197427"/>
            <a:ext cx="9601200" cy="12053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Integrating into our existing core programs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B86BC8-12A6-4A64-93E4-44E42AAE0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1991" y="1631373"/>
            <a:ext cx="4447786" cy="4883727"/>
          </a:xfrm>
        </p:spPr>
        <p:txBody>
          <a:bodyPr>
            <a:noAutofit/>
          </a:bodyPr>
          <a:lstStyle/>
          <a:p>
            <a:r>
              <a:rPr lang="en-US" sz="1800" dirty="0" smtClean="0"/>
              <a:t>Homework/Enrichment</a:t>
            </a:r>
          </a:p>
          <a:p>
            <a:r>
              <a:rPr lang="en-US" sz="1800" dirty="0" smtClean="0"/>
              <a:t>Snack</a:t>
            </a:r>
          </a:p>
          <a:p>
            <a:r>
              <a:rPr lang="en-US" sz="1800" dirty="0" smtClean="0"/>
              <a:t>Fitness</a:t>
            </a:r>
          </a:p>
          <a:p>
            <a:r>
              <a:rPr lang="en-US" sz="1800" dirty="0" smtClean="0"/>
              <a:t>Open Recreation</a:t>
            </a:r>
          </a:p>
          <a:p>
            <a:r>
              <a:rPr lang="en-US" sz="1800" dirty="0" smtClean="0"/>
              <a:t>Dinner – Kids Café</a:t>
            </a:r>
          </a:p>
          <a:p>
            <a:r>
              <a:rPr lang="en-US" sz="1800" dirty="0" smtClean="0"/>
              <a:t>Core Programming</a:t>
            </a:r>
          </a:p>
          <a:p>
            <a:pPr lvl="1"/>
            <a:r>
              <a:rPr lang="en-US" sz="1800" dirty="0" smtClean="0"/>
              <a:t>STEM</a:t>
            </a:r>
          </a:p>
          <a:p>
            <a:pPr lvl="1"/>
            <a:r>
              <a:rPr lang="en-US" sz="1800" dirty="0" smtClean="0"/>
              <a:t>Character Development</a:t>
            </a:r>
          </a:p>
          <a:p>
            <a:pPr lvl="1"/>
            <a:r>
              <a:rPr lang="en-US" sz="1800" dirty="0" smtClean="0"/>
              <a:t>Arts/Crafts</a:t>
            </a:r>
          </a:p>
          <a:p>
            <a:pPr lvl="1"/>
            <a:r>
              <a:rPr lang="en-US" sz="1800" dirty="0" smtClean="0"/>
              <a:t>Cooking</a:t>
            </a:r>
          </a:p>
          <a:p>
            <a:pPr lvl="1"/>
            <a:r>
              <a:rPr lang="en-US" sz="1800" dirty="0" smtClean="0"/>
              <a:t>Recreational Sports</a:t>
            </a:r>
          </a:p>
          <a:p>
            <a:pPr lvl="1"/>
            <a:r>
              <a:rPr lang="en-US" sz="1800" dirty="0" smtClean="0"/>
              <a:t>Performing Arts</a:t>
            </a:r>
          </a:p>
          <a:p>
            <a:pPr lvl="1"/>
            <a:r>
              <a:rPr lang="en-US" sz="1800" dirty="0" smtClean="0"/>
              <a:t>Community Unity Nights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40598" y="2219399"/>
            <a:ext cx="4373416" cy="3405188"/>
          </a:xfrm>
        </p:spPr>
      </p:pic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8FA1C6-721D-4E28-99D4-B0A1858F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2020 IPRA </a:t>
            </a:r>
            <a:r>
              <a:rPr lang="en-US" dirty="0"/>
              <a:t>Conference</a:t>
            </a:r>
          </a:p>
        </p:txBody>
      </p:sp>
    </p:spTree>
    <p:extLst>
      <p:ext uri="{BB962C8B-B14F-4D97-AF65-F5344CB8AC3E}">
        <p14:creationId xmlns:p14="http://schemas.microsoft.com/office/powerpoint/2010/main" val="148426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70299C-E4C8-45B1-B575-E1C900DA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467591"/>
            <a:ext cx="9601200" cy="1485900"/>
          </a:xfrm>
        </p:spPr>
        <p:txBody>
          <a:bodyPr/>
          <a:lstStyle/>
          <a:p>
            <a:r>
              <a:rPr lang="en-US" dirty="0" smtClean="0"/>
              <a:t>Recruiting Officers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13163" y="1485898"/>
            <a:ext cx="4447786" cy="472786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To provide youth and staff with a wealth of positive experiences with police officers</a:t>
            </a:r>
          </a:p>
          <a:p>
            <a:pPr lvl="0"/>
            <a:r>
              <a:rPr lang="en-US" dirty="0"/>
              <a:t>To form positive personal relationships with youth and staff</a:t>
            </a:r>
          </a:p>
          <a:p>
            <a:pPr lvl="0"/>
            <a:r>
              <a:rPr lang="en-US" dirty="0"/>
              <a:t>To form positive personal relationships with parents, grandparents, and other care providers</a:t>
            </a:r>
          </a:p>
          <a:p>
            <a:pPr lvl="0"/>
            <a:r>
              <a:rPr lang="en-US" dirty="0"/>
              <a:t>To encourage youth and their families to see police officers as friends and neighbors</a:t>
            </a:r>
          </a:p>
          <a:p>
            <a:pPr lvl="0"/>
            <a:r>
              <a:rPr lang="en-US" dirty="0"/>
              <a:t>To develop trust between officers, youth, and their families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026" y="220171"/>
            <a:ext cx="4420450" cy="6380653"/>
          </a:xfr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ACCABF9-B295-4133-A5CF-96B544375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2020 IPRA </a:t>
            </a:r>
            <a:r>
              <a:rPr lang="en-US" dirty="0"/>
              <a:t>Conference</a:t>
            </a:r>
          </a:p>
        </p:txBody>
      </p:sp>
    </p:spTree>
    <p:extLst>
      <p:ext uri="{BB962C8B-B14F-4D97-AF65-F5344CB8AC3E}">
        <p14:creationId xmlns:p14="http://schemas.microsoft.com/office/powerpoint/2010/main" val="300438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70299C-E4C8-45B1-B575-E1C900DA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209" y="436418"/>
            <a:ext cx="9601200" cy="1485900"/>
          </a:xfrm>
        </p:spPr>
        <p:txBody>
          <a:bodyPr/>
          <a:lstStyle/>
          <a:p>
            <a:pPr algn="ctr"/>
            <a:r>
              <a:rPr lang="en-US" dirty="0" smtClean="0"/>
              <a:t>Daily Youth Engagement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23555" y="1194956"/>
            <a:ext cx="4447786" cy="5247408"/>
          </a:xfrm>
        </p:spPr>
        <p:txBody>
          <a:bodyPr>
            <a:noAutofit/>
          </a:bodyPr>
          <a:lstStyle/>
          <a:p>
            <a:pPr lvl="0"/>
            <a:r>
              <a:rPr lang="en-US" sz="1800" dirty="0"/>
              <a:t>Assisting with homework help</a:t>
            </a:r>
          </a:p>
          <a:p>
            <a:pPr lvl="0"/>
            <a:r>
              <a:rPr lang="en-US" sz="1800" dirty="0"/>
              <a:t>Reading to or with the children</a:t>
            </a:r>
          </a:p>
          <a:p>
            <a:pPr lvl="0"/>
            <a:r>
              <a:rPr lang="en-US" sz="1800" dirty="0"/>
              <a:t>Playing games or sports with children</a:t>
            </a:r>
          </a:p>
          <a:p>
            <a:pPr lvl="0"/>
            <a:r>
              <a:rPr lang="en-US" sz="1800" dirty="0"/>
              <a:t>Helping children with craft projects</a:t>
            </a:r>
          </a:p>
          <a:p>
            <a:pPr lvl="0"/>
            <a:r>
              <a:rPr lang="en-US" sz="1800" dirty="0"/>
              <a:t>Participating in exercise programs with children</a:t>
            </a:r>
          </a:p>
          <a:p>
            <a:pPr lvl="0"/>
            <a:r>
              <a:rPr lang="en-US" sz="1800" dirty="0"/>
              <a:t>Sharing snacks and the evening meal with children (unfortunately the terms of our Kids Café program does not allow us to provide the meal to adults – you are welcome to pack a lunch if you would like)</a:t>
            </a:r>
          </a:p>
          <a:p>
            <a:pPr lvl="0"/>
            <a:r>
              <a:rPr lang="en-US" sz="1800" dirty="0"/>
              <a:t>Participating in occasional field trips with youth to local attractions</a:t>
            </a:r>
          </a:p>
          <a:p>
            <a:pPr lvl="0"/>
            <a:r>
              <a:rPr lang="en-US" sz="1800" dirty="0"/>
              <a:t>Participating in other youth activities taking place at the </a:t>
            </a:r>
            <a:r>
              <a:rPr lang="en-US" sz="1800" dirty="0" smtClean="0"/>
              <a:t>centers</a:t>
            </a: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ACCABF9-B295-4133-A5CF-96B544375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2020 IPRA </a:t>
            </a:r>
            <a:r>
              <a:rPr lang="en-US" dirty="0"/>
              <a:t>Conference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807" y="1893323"/>
            <a:ext cx="5585408" cy="3219004"/>
          </a:xfrm>
        </p:spPr>
      </p:pic>
    </p:spTree>
    <p:extLst>
      <p:ext uri="{BB962C8B-B14F-4D97-AF65-F5344CB8AC3E}">
        <p14:creationId xmlns:p14="http://schemas.microsoft.com/office/powerpoint/2010/main" val="325798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991" y="228600"/>
            <a:ext cx="9601200" cy="1205345"/>
          </a:xfrm>
        </p:spPr>
        <p:txBody>
          <a:bodyPr/>
          <a:lstStyle/>
          <a:p>
            <a:pPr algn="ctr"/>
            <a:r>
              <a:rPr lang="en-US" dirty="0" smtClean="0"/>
              <a:t>Making our Case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350818" y="976746"/>
            <a:ext cx="4447786" cy="5496790"/>
          </a:xfrm>
        </p:spPr>
        <p:txBody>
          <a:bodyPr>
            <a:noAutofit/>
          </a:bodyPr>
          <a:lstStyle/>
          <a:p>
            <a:r>
              <a:rPr lang="en-US" sz="1200" dirty="0" smtClean="0"/>
              <a:t>Commitment to zero tax dollars</a:t>
            </a:r>
          </a:p>
          <a:p>
            <a:r>
              <a:rPr lang="en-US" sz="1200" dirty="0" smtClean="0"/>
              <a:t>Finding the right fit</a:t>
            </a:r>
          </a:p>
          <a:p>
            <a:r>
              <a:rPr lang="en-US" sz="1200" dirty="0" smtClean="0"/>
              <a:t>Pitch meetings</a:t>
            </a:r>
          </a:p>
          <a:p>
            <a:r>
              <a:rPr lang="en-US" sz="1200" dirty="0" smtClean="0"/>
              <a:t>Thank you to: </a:t>
            </a:r>
          </a:p>
          <a:p>
            <a:pPr lvl="1"/>
            <a:r>
              <a:rPr lang="en-US" sz="1200" dirty="0" smtClean="0"/>
              <a:t>Community Foundation of Greater Fort Wayne</a:t>
            </a:r>
          </a:p>
          <a:p>
            <a:pPr lvl="1"/>
            <a:r>
              <a:rPr lang="en-US" sz="1200" dirty="0" smtClean="0"/>
              <a:t>Lincoln Financial Foundation</a:t>
            </a:r>
          </a:p>
          <a:p>
            <a:pPr lvl="1"/>
            <a:r>
              <a:rPr lang="en-US" sz="1200" dirty="0" smtClean="0"/>
              <a:t>M.E. Raker Foundation</a:t>
            </a:r>
          </a:p>
          <a:p>
            <a:pPr lvl="1"/>
            <a:r>
              <a:rPr lang="en-US" sz="1200" dirty="0" smtClean="0"/>
              <a:t>Three Rivers Credit Union</a:t>
            </a:r>
          </a:p>
          <a:p>
            <a:r>
              <a:rPr lang="en-US" sz="1200" dirty="0" smtClean="0"/>
              <a:t>Report Out – Honesty is the best policy</a:t>
            </a:r>
          </a:p>
          <a:p>
            <a:r>
              <a:rPr lang="en-US" sz="1200" dirty="0" smtClean="0"/>
              <a:t>Plan for sustainability</a:t>
            </a:r>
          </a:p>
          <a:p>
            <a:r>
              <a:rPr lang="en-US" sz="1200" dirty="0" smtClean="0"/>
              <a:t>Our partners</a:t>
            </a:r>
          </a:p>
          <a:p>
            <a:pPr lvl="1"/>
            <a:r>
              <a:rPr lang="en-US" sz="1200" dirty="0" smtClean="0"/>
              <a:t>Fort Wayne Police Department</a:t>
            </a:r>
          </a:p>
          <a:p>
            <a:pPr lvl="1"/>
            <a:r>
              <a:rPr lang="en-US" sz="1200" dirty="0" smtClean="0"/>
              <a:t>Fort Wayne United</a:t>
            </a:r>
          </a:p>
          <a:p>
            <a:pPr lvl="1"/>
            <a:r>
              <a:rPr lang="en-US" sz="1200" dirty="0" smtClean="0"/>
              <a:t>Ten Point Coalition</a:t>
            </a:r>
          </a:p>
          <a:p>
            <a:pPr lvl="1"/>
            <a:r>
              <a:rPr lang="en-US" sz="1200" dirty="0" smtClean="0"/>
              <a:t>Media Sponsor– B96.9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2020  IPRA Conference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598" y="1937150"/>
            <a:ext cx="5659788" cy="3725895"/>
          </a:xfrm>
        </p:spPr>
      </p:pic>
    </p:spTree>
    <p:extLst>
      <p:ext uri="{BB962C8B-B14F-4D97-AF65-F5344CB8AC3E}">
        <p14:creationId xmlns:p14="http://schemas.microsoft.com/office/powerpoint/2010/main" val="315752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70299C-E4C8-45B1-B575-E1C900DA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427" y="415637"/>
            <a:ext cx="9601200" cy="1485900"/>
          </a:xfrm>
        </p:spPr>
        <p:txBody>
          <a:bodyPr/>
          <a:lstStyle/>
          <a:p>
            <a:pPr algn="ctr"/>
            <a:r>
              <a:rPr lang="en-US" dirty="0" smtClean="0"/>
              <a:t>School Success Celebrations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0611">
            <a:off x="1130445" y="1596736"/>
            <a:ext cx="2218459" cy="2957945"/>
          </a:xfr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ACCABF9-B295-4133-A5CF-96B544375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2020 </a:t>
            </a:r>
            <a:r>
              <a:rPr lang="en-US" dirty="0"/>
              <a:t>IPRA Conference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028" y="1652154"/>
            <a:ext cx="3796145" cy="2847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4494">
            <a:off x="8307084" y="3603045"/>
            <a:ext cx="3619500" cy="271462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427" y="3915316"/>
            <a:ext cx="3450646" cy="2587985"/>
          </a:xfrm>
        </p:spPr>
      </p:pic>
    </p:spTree>
    <p:extLst>
      <p:ext uri="{BB962C8B-B14F-4D97-AF65-F5344CB8AC3E}">
        <p14:creationId xmlns:p14="http://schemas.microsoft.com/office/powerpoint/2010/main" val="9827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Reflections from an Officer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940627"/>
            <a:ext cx="4447786" cy="1517074"/>
          </a:xfrm>
        </p:spPr>
        <p:txBody>
          <a:bodyPr/>
          <a:lstStyle/>
          <a:p>
            <a:r>
              <a:rPr lang="en-US" dirty="0" smtClean="0"/>
              <a:t>First Impressions – “Can I do this?”</a:t>
            </a:r>
          </a:p>
          <a:p>
            <a:r>
              <a:rPr lang="en-US" dirty="0" smtClean="0"/>
              <a:t>A Day in the life of a Partner Officer</a:t>
            </a:r>
            <a:endParaRPr lang="en-US" dirty="0"/>
          </a:p>
          <a:p>
            <a:r>
              <a:rPr lang="en-US" dirty="0" smtClean="0"/>
              <a:t>School Success Celebrations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852" y="1834537"/>
            <a:ext cx="5227493" cy="392061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2020 IPRA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8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2020 IPRA Conference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52407">
            <a:off x="1210229" y="323735"/>
            <a:ext cx="1576162" cy="2424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14" y="2826328"/>
            <a:ext cx="3172691" cy="2379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285" y="44753"/>
            <a:ext cx="3120736" cy="2340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436" y="263212"/>
            <a:ext cx="2417310" cy="2722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421" y="4400550"/>
            <a:ext cx="2895600" cy="2171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463" y="4400550"/>
            <a:ext cx="3592237" cy="2222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40911" y="1700735"/>
            <a:ext cx="2975036" cy="2424594"/>
          </a:xfrm>
          <a:prstGeom prst="rect">
            <a:avLst/>
          </a:prstGeom>
        </p:spPr>
      </p:pic>
      <p:pic>
        <p:nvPicPr>
          <p:cNvPr id="1026" name="Picture 2" descr="E:\DSC07653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6581" y="2472329"/>
            <a:ext cx="3564037" cy="254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1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ustom 1">
      <a:dk1>
        <a:sysClr val="windowText" lastClr="000000"/>
      </a:dk1>
      <a:lt1>
        <a:sysClr val="window" lastClr="FFFFFF"/>
      </a:lt1>
      <a:dk2>
        <a:srgbClr val="17416F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656</TotalTime>
  <Words>439</Words>
  <Application>Microsoft Office PowerPoint</Application>
  <PresentationFormat>Custom</PresentationFormat>
  <Paragraphs>82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Crop</vt:lpstr>
      <vt:lpstr>Building Bridges with youth and partner officers</vt:lpstr>
      <vt:lpstr>Determine the Need</vt:lpstr>
      <vt:lpstr>Integrating into our existing core programs</vt:lpstr>
      <vt:lpstr>Recruiting Officers</vt:lpstr>
      <vt:lpstr>Daily Youth Engagement</vt:lpstr>
      <vt:lpstr>Making our Case</vt:lpstr>
      <vt:lpstr>School Success Celebrations</vt:lpstr>
      <vt:lpstr>Reflections from an Officer</vt:lpstr>
      <vt:lpstr>PowerPoint Presentation</vt:lpstr>
      <vt:lpstr>Questions, Answers and 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INPRA Director</dc:creator>
  <cp:lastModifiedBy>Jill Bowyer</cp:lastModifiedBy>
  <cp:revision>32</cp:revision>
  <dcterms:created xsi:type="dcterms:W3CDTF">2019-01-02T16:28:40Z</dcterms:created>
  <dcterms:modified xsi:type="dcterms:W3CDTF">2020-03-06T21:09:34Z</dcterms:modified>
</cp:coreProperties>
</file>